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380897-75D0-4B5B-A578-BB6239E3FE00}" v="6" dt="2024-12-03T13:49:20.2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409BA-30F0-8543-C74D-D9FFC115AD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790603-8212-BFA1-B2EC-72A5258587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8972E1-AAD4-220E-485A-394809A56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A664-517F-4995-A258-C8D3BD464E08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9C550-3E03-E229-F86F-49A12C106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F25F9B-290C-489A-BDF6-FE6F8A4E4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0F65C-E0C5-44F6-97F7-62D69426EF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992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DD979-6726-6895-A54D-9F20FD99F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58A11D-1882-2F7B-6E9A-9615484C79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A7508-F4B2-43EC-F74C-2A53DBD5B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A664-517F-4995-A258-C8D3BD464E08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76466-4A1C-E4DE-500D-A540526D5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D7E9A-F117-317C-02BA-42EEDD884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0F65C-E0C5-44F6-97F7-62D69426EF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124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FA51C3-41CB-4F07-0A87-FA1B0887A4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D0011A-F010-D7B4-E668-434266DC24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82D09-4A33-FB25-85DA-C91E8A660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A664-517F-4995-A258-C8D3BD464E08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15590-21FA-BF29-A26F-0C2FDD7F1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04CED-496F-B185-985D-9FA8DF554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0F65C-E0C5-44F6-97F7-62D69426EF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8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7C947-3E4F-46B1-2269-273320CDC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C95B2-4E32-DFC3-53C7-363E91B97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C5043-3C7D-6947-9D69-BABAC46C3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A664-517F-4995-A258-C8D3BD464E08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6B572-CD88-A44C-2A06-864C8F904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604682-4EB6-9C9C-9180-E70123BBA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0F65C-E0C5-44F6-97F7-62D69426EF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248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B1DDE-800D-67ED-FF52-4E16F22D6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B8E1B6-ADE7-133E-14CF-BCCFA1DB54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7E9D37-EB24-3582-853D-ADA905F00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A664-517F-4995-A258-C8D3BD464E08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86E15-8E4D-ACFF-FC7D-0B4201542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4BE936-4D0D-8864-CDBF-4189A6B0A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0F65C-E0C5-44F6-97F7-62D69426EF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489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FD671-5E9F-B6B5-016C-40B453EAF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85BFE-A0CA-744E-EB7F-0DBE78206F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C8943A-0DB6-7541-D368-FD3F6FBDEC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1ACFA3-274F-4ADC-B473-89372E3DA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A664-517F-4995-A258-C8D3BD464E08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AFA53A-8629-1855-3EF1-A3178543F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F43227-BC6D-1651-5895-7203FB2CB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0F65C-E0C5-44F6-97F7-62D69426EF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391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4FBFE-2A58-8D72-48F5-E462C48B1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9FB07-55CC-6210-CE65-915196A18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1580A1-2F62-641B-978B-8691EF71E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FB2895-2A04-77E7-77B9-05C4B7AB12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751027-0915-0333-83E7-8462CD27AE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5BDE08-64E8-BCB9-62E8-60163AC72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A664-517F-4995-A258-C8D3BD464E08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898A42-3F94-3493-6540-7E280B25A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885D1-70D1-E51B-D1F2-F753D0B70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0F65C-E0C5-44F6-97F7-62D69426EF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54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B8613-D521-6F97-FE94-CDE3BA460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D4ABE5-9910-04DD-927E-26B83DB19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A664-517F-4995-A258-C8D3BD464E08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21F9F7-F567-67B5-6E99-CC9742588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3D9C2-A5D5-A287-86B8-A80006A5D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0F65C-E0C5-44F6-97F7-62D69426EF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367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17F611-990A-D25E-D4CA-59E71C36F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A664-517F-4995-A258-C8D3BD464E08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389ADD-5AF3-4C0A-E1D1-58D6B030B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F892F8-E355-F3AA-6CF8-C3F1F00EB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0F65C-E0C5-44F6-97F7-62D69426EF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305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10814-6062-C7C0-DCCF-EB6E550BC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DF275-8746-2EE3-207E-49ACD3506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78D375-F9C7-FB9E-0BAE-6FBF248D35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525F47-4CDE-FD31-D989-14229B8CE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A664-517F-4995-A258-C8D3BD464E08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3E064A-F069-D101-FF3D-813CA9169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F6B13D-8F25-B430-BFF2-FFABCD964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0F65C-E0C5-44F6-97F7-62D69426EF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524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34B32-C259-5B9C-8F97-70F42C205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916156-77E4-5C8B-FEBE-0F150218F8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B8513A-8FB7-9B7C-87FA-379116801B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975B3F-0E02-DF50-70B1-2D2CCB506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A664-517F-4995-A258-C8D3BD464E08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21FA41-7C1D-11DB-F82A-27413957D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93395B-A33D-7E4C-85E7-087C2B6F3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0F65C-E0C5-44F6-97F7-62D69426EF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382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69BC1C-12CD-2189-B4AE-FD2C9F02E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C2CCC4-6ABB-EFC7-1774-77CCA0AF9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A3E3D7-1255-EA40-48AF-B811BF7058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6A664-517F-4995-A258-C8D3BD464E08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6D7768-FBAD-9AD5-C776-5E9D9A8A32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A5F0F-8093-FB3D-B71F-662E807E7F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0F65C-E0C5-44F6-97F7-62D69426EF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651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CD2DD88-6BDA-530D-143B-488CEDEA49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5729" y="1764407"/>
            <a:ext cx="5760846" cy="2310312"/>
          </a:xfrm>
        </p:spPr>
        <p:txBody>
          <a:bodyPr>
            <a:normAutofit/>
          </a:bodyPr>
          <a:lstStyle/>
          <a:p>
            <a:r>
              <a:rPr lang="en-US" sz="5200" dirty="0" err="1">
                <a:solidFill>
                  <a:schemeClr val="tx2"/>
                </a:solidFill>
              </a:rPr>
              <a:t>Siarad</a:t>
            </a:r>
            <a:r>
              <a:rPr lang="en-US" sz="5200" dirty="0">
                <a:solidFill>
                  <a:schemeClr val="tx2"/>
                </a:solidFill>
              </a:rPr>
              <a:t> </a:t>
            </a:r>
            <a:r>
              <a:rPr lang="en-US" sz="5200" dirty="0" err="1">
                <a:solidFill>
                  <a:schemeClr val="tx2"/>
                </a:solidFill>
              </a:rPr>
              <a:t>Serennog</a:t>
            </a:r>
            <a:endParaRPr lang="en-GB" sz="5200" dirty="0">
              <a:solidFill>
                <a:schemeClr val="tx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CBC716-6B13-F904-19C5-BA9DDB0009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5729" y="4165152"/>
            <a:ext cx="5760846" cy="682079"/>
          </a:xfrm>
        </p:spPr>
        <p:txBody>
          <a:bodyPr>
            <a:normAutofit/>
          </a:bodyPr>
          <a:lstStyle/>
          <a:p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135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9696B4-E2DA-399B-56E8-B7E97EC1E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766330" cy="145405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Sassoon Penpals" panose="02000400000000000000" pitchFamily="50" charset="0"/>
              </a:rPr>
              <a:t>Ga </a:t>
            </a:r>
            <a:r>
              <a:rPr lang="en-US" sz="3600" dirty="0" err="1">
                <a:solidFill>
                  <a:schemeClr val="tx2"/>
                </a:solidFill>
                <a:latin typeface="Sassoon Penpals" panose="02000400000000000000" pitchFamily="50" charset="0"/>
              </a:rPr>
              <a:t>i</a:t>
            </a:r>
            <a:r>
              <a:rPr lang="en-US" sz="3600" dirty="0">
                <a:solidFill>
                  <a:schemeClr val="tx2"/>
                </a:solidFill>
                <a:latin typeface="Sassoon Penpals" panose="02000400000000000000" pitchFamily="50" charset="0"/>
              </a:rPr>
              <a:t> ?</a:t>
            </a:r>
            <a:br>
              <a:rPr lang="en-US" sz="3600" dirty="0">
                <a:solidFill>
                  <a:schemeClr val="tx2"/>
                </a:solidFill>
                <a:latin typeface="Sassoon Penpals" panose="02000400000000000000" pitchFamily="50" charset="0"/>
              </a:rPr>
            </a:br>
            <a:r>
              <a:rPr lang="en-US" sz="3600" dirty="0">
                <a:solidFill>
                  <a:schemeClr val="tx2"/>
                </a:solidFill>
                <a:latin typeface="Sassoon Penpals" panose="02000400000000000000" pitchFamily="50" charset="0"/>
              </a:rPr>
              <a:t>Can I have?</a:t>
            </a:r>
            <a:endParaRPr lang="en-GB" sz="3600" dirty="0">
              <a:solidFill>
                <a:schemeClr val="tx2"/>
              </a:solidFill>
              <a:latin typeface="Sassoon Penpals" panose="02000400000000000000" pitchFamily="50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70F30DA-5B18-97A0-FEED-90AE29D58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3"/>
            <a:ext cx="4765949" cy="3353476"/>
          </a:xfrm>
        </p:spPr>
        <p:txBody>
          <a:bodyPr anchor="t">
            <a:normAutofit/>
          </a:bodyPr>
          <a:lstStyle/>
          <a:p>
            <a:r>
              <a:rPr lang="en-US" sz="3600" dirty="0">
                <a:solidFill>
                  <a:srgbClr val="00B0F0"/>
                </a:solidFill>
                <a:latin typeface="Sassoon Penpals" panose="02000400000000000000" pitchFamily="50" charset="0"/>
              </a:rPr>
              <a:t>Ga </a:t>
            </a:r>
            <a:r>
              <a:rPr lang="en-US" sz="3600" dirty="0" err="1">
                <a:solidFill>
                  <a:srgbClr val="00B0F0"/>
                </a:solidFill>
                <a:latin typeface="Sassoon Penpals" panose="02000400000000000000" pitchFamily="50" charset="0"/>
              </a:rPr>
              <a:t>i</a:t>
            </a:r>
            <a:r>
              <a:rPr lang="en-US" sz="3600" dirty="0">
                <a:solidFill>
                  <a:srgbClr val="00B0F0"/>
                </a:solidFill>
                <a:latin typeface="Sassoon Penpals" panose="02000400000000000000" pitchFamily="50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Sassoon Penpals" panose="02000400000000000000" pitchFamily="50" charset="0"/>
              </a:rPr>
              <a:t>diod</a:t>
            </a:r>
            <a:r>
              <a:rPr lang="en-US" sz="3600" dirty="0">
                <a:solidFill>
                  <a:srgbClr val="00B0F0"/>
                </a:solidFill>
                <a:latin typeface="Sassoon Penpals" panose="02000400000000000000" pitchFamily="50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Sassoon Penpals" panose="02000400000000000000" pitchFamily="50" charset="0"/>
              </a:rPr>
              <a:t>os</a:t>
            </a:r>
            <a:r>
              <a:rPr lang="en-US" sz="3600" dirty="0">
                <a:solidFill>
                  <a:srgbClr val="00B0F0"/>
                </a:solidFill>
                <a:latin typeface="Sassoon Penpals" panose="02000400000000000000" pitchFamily="50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Sassoon Penpals" panose="02000400000000000000" pitchFamily="50" charset="0"/>
              </a:rPr>
              <a:t>gwelwch</a:t>
            </a:r>
            <a:r>
              <a:rPr lang="en-US" sz="3600" dirty="0">
                <a:solidFill>
                  <a:srgbClr val="00B0F0"/>
                </a:solidFill>
                <a:latin typeface="Sassoon Penpals" panose="02000400000000000000" pitchFamily="50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Sassoon Penpals" panose="02000400000000000000" pitchFamily="50" charset="0"/>
              </a:rPr>
              <a:t>yn</a:t>
            </a:r>
            <a:r>
              <a:rPr lang="en-US" sz="3600" dirty="0">
                <a:solidFill>
                  <a:srgbClr val="00B0F0"/>
                </a:solidFill>
                <a:latin typeface="Sassoon Penpals" panose="02000400000000000000" pitchFamily="50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Sassoon Penpals" panose="02000400000000000000" pitchFamily="50" charset="0"/>
              </a:rPr>
              <a:t>dda</a:t>
            </a:r>
            <a:r>
              <a:rPr lang="en-US" sz="3600" dirty="0">
                <a:solidFill>
                  <a:srgbClr val="00B0F0"/>
                </a:solidFill>
                <a:latin typeface="Sassoon Penpals" panose="02000400000000000000" pitchFamily="50" charset="0"/>
              </a:rPr>
              <a:t>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5DFDE9E-7024-C820-01C8-9441FD08C7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1366" y="1700784"/>
            <a:ext cx="3856283" cy="4379976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3AB8E1F-9710-6E27-2141-0DD755C82D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52429" y="127451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86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95"/>
    </mc:Choice>
    <mc:Fallback xmlns="">
      <p:transition spd="slow" advTm="38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9696B4-E2DA-399B-56E8-B7E97EC1E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766330" cy="145405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Sassoon Penpals" panose="02000400000000000000" pitchFamily="50" charset="0"/>
              </a:rPr>
              <a:t>Ga </a:t>
            </a:r>
            <a:r>
              <a:rPr lang="en-US" sz="3600" dirty="0" err="1">
                <a:solidFill>
                  <a:schemeClr val="tx2"/>
                </a:solidFill>
                <a:latin typeface="Sassoon Penpals" panose="02000400000000000000" pitchFamily="50" charset="0"/>
              </a:rPr>
              <a:t>i</a:t>
            </a:r>
            <a:r>
              <a:rPr lang="en-US" sz="3600" dirty="0">
                <a:solidFill>
                  <a:schemeClr val="tx2"/>
                </a:solidFill>
                <a:latin typeface="Sassoon Penpals" panose="02000400000000000000" pitchFamily="50" charset="0"/>
              </a:rPr>
              <a:t> …?</a:t>
            </a:r>
            <a:br>
              <a:rPr lang="en-US" sz="3600" dirty="0">
                <a:solidFill>
                  <a:schemeClr val="tx2"/>
                </a:solidFill>
                <a:latin typeface="Sassoon Penpals" panose="02000400000000000000" pitchFamily="50" charset="0"/>
              </a:rPr>
            </a:br>
            <a:r>
              <a:rPr lang="en-US" sz="3600" dirty="0">
                <a:solidFill>
                  <a:schemeClr val="tx2"/>
                </a:solidFill>
                <a:latin typeface="Sassoon Penpals" panose="02000400000000000000" pitchFamily="50" charset="0"/>
              </a:rPr>
              <a:t>Can I have ?</a:t>
            </a:r>
            <a:endParaRPr lang="en-GB" sz="3600" dirty="0">
              <a:solidFill>
                <a:schemeClr val="tx2"/>
              </a:solidFill>
              <a:latin typeface="Sassoon Penpals" panose="02000400000000000000" pitchFamily="50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70F30DA-5B18-97A0-FEED-90AE29D58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3"/>
            <a:ext cx="4765949" cy="3353476"/>
          </a:xfrm>
        </p:spPr>
        <p:txBody>
          <a:bodyPr anchor="t">
            <a:normAutofit/>
          </a:bodyPr>
          <a:lstStyle/>
          <a:p>
            <a:r>
              <a:rPr lang="en-US" sz="3600" dirty="0">
                <a:solidFill>
                  <a:srgbClr val="00B0F0"/>
                </a:solidFill>
                <a:latin typeface="Sassoon Penpals" panose="02000400000000000000" pitchFamily="50" charset="0"/>
              </a:rPr>
              <a:t>Ga </a:t>
            </a:r>
            <a:r>
              <a:rPr lang="en-US" sz="3600" dirty="0" err="1">
                <a:solidFill>
                  <a:srgbClr val="00B0F0"/>
                </a:solidFill>
                <a:latin typeface="Sassoon Penpals" panose="02000400000000000000" pitchFamily="50" charset="0"/>
              </a:rPr>
              <a:t>i</a:t>
            </a:r>
            <a:r>
              <a:rPr lang="en-US" sz="3600" dirty="0">
                <a:solidFill>
                  <a:srgbClr val="00B0F0"/>
                </a:solidFill>
                <a:latin typeface="Sassoon Penpals" panose="02000400000000000000" pitchFamily="50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Sassoon Penpals" panose="02000400000000000000" pitchFamily="50" charset="0"/>
              </a:rPr>
              <a:t>fynd</a:t>
            </a:r>
            <a:r>
              <a:rPr lang="en-US" sz="3600" dirty="0">
                <a:solidFill>
                  <a:srgbClr val="00B0F0"/>
                </a:solidFill>
                <a:latin typeface="Sassoon Penpals" panose="02000400000000000000" pitchFamily="50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Sassoon Penpals" panose="02000400000000000000" pitchFamily="50" charset="0"/>
              </a:rPr>
              <a:t>i’r</a:t>
            </a:r>
            <a:r>
              <a:rPr lang="en-US" sz="3600" dirty="0">
                <a:solidFill>
                  <a:srgbClr val="00B0F0"/>
                </a:solidFill>
                <a:latin typeface="Sassoon Penpals" panose="02000400000000000000" pitchFamily="50" charset="0"/>
              </a:rPr>
              <a:t> toiled </a:t>
            </a:r>
            <a:r>
              <a:rPr lang="en-US" sz="3600" dirty="0" err="1">
                <a:solidFill>
                  <a:srgbClr val="00B0F0"/>
                </a:solidFill>
                <a:latin typeface="Sassoon Penpals" panose="02000400000000000000" pitchFamily="50" charset="0"/>
              </a:rPr>
              <a:t>os</a:t>
            </a:r>
            <a:r>
              <a:rPr lang="en-US" sz="3600" dirty="0">
                <a:solidFill>
                  <a:srgbClr val="00B0F0"/>
                </a:solidFill>
                <a:latin typeface="Sassoon Penpals" panose="02000400000000000000" pitchFamily="50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Sassoon Penpals" panose="02000400000000000000" pitchFamily="50" charset="0"/>
              </a:rPr>
              <a:t>gwelwch</a:t>
            </a:r>
            <a:r>
              <a:rPr lang="en-US" sz="3600" dirty="0">
                <a:solidFill>
                  <a:srgbClr val="00B0F0"/>
                </a:solidFill>
                <a:latin typeface="Sassoon Penpals" panose="02000400000000000000" pitchFamily="50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Sassoon Penpals" panose="02000400000000000000" pitchFamily="50" charset="0"/>
              </a:rPr>
              <a:t>yn</a:t>
            </a:r>
            <a:r>
              <a:rPr lang="en-US" sz="3600" dirty="0">
                <a:solidFill>
                  <a:srgbClr val="00B0F0"/>
                </a:solidFill>
                <a:latin typeface="Sassoon Penpals" panose="02000400000000000000" pitchFamily="50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Sassoon Penpals" panose="02000400000000000000" pitchFamily="50" charset="0"/>
              </a:rPr>
              <a:t>dda</a:t>
            </a:r>
            <a:r>
              <a:rPr lang="en-US" sz="3600" dirty="0">
                <a:solidFill>
                  <a:srgbClr val="00B0F0"/>
                </a:solidFill>
                <a:latin typeface="Sassoon Penpals" panose="02000400000000000000" pitchFamily="50" charset="0"/>
              </a:rPr>
              <a:t>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C076608-FE6D-E915-6256-F386064B51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181" y="1524001"/>
            <a:ext cx="4740211" cy="3555158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D9775CA-6BA2-6E08-8C0F-CE912FB632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99520" y="415110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0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43"/>
    </mc:Choice>
    <mc:Fallback xmlns="">
      <p:transition spd="slow" advTm="45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4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9696B4-E2DA-399B-56E8-B7E97EC1E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766330" cy="145405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Sassoon Penpals" panose="02000400000000000000" pitchFamily="50" charset="0"/>
              </a:rPr>
              <a:t>Ga </a:t>
            </a:r>
            <a:r>
              <a:rPr lang="en-US" sz="3600" dirty="0" err="1">
                <a:solidFill>
                  <a:schemeClr val="tx2"/>
                </a:solidFill>
                <a:latin typeface="Sassoon Penpals" panose="02000400000000000000" pitchFamily="50" charset="0"/>
              </a:rPr>
              <a:t>i</a:t>
            </a:r>
            <a:r>
              <a:rPr lang="en-US" sz="3600" dirty="0">
                <a:solidFill>
                  <a:schemeClr val="tx2"/>
                </a:solidFill>
                <a:latin typeface="Sassoon Penpals" panose="02000400000000000000" pitchFamily="50" charset="0"/>
              </a:rPr>
              <a:t> …?</a:t>
            </a:r>
            <a:br>
              <a:rPr lang="en-US" sz="3600" dirty="0">
                <a:solidFill>
                  <a:schemeClr val="tx2"/>
                </a:solidFill>
                <a:latin typeface="Sassoon Penpals" panose="02000400000000000000" pitchFamily="50" charset="0"/>
              </a:rPr>
            </a:br>
            <a:r>
              <a:rPr lang="en-US" sz="3600" dirty="0">
                <a:solidFill>
                  <a:schemeClr val="tx2"/>
                </a:solidFill>
                <a:latin typeface="Sassoon Penpals" panose="02000400000000000000" pitchFamily="50" charset="0"/>
              </a:rPr>
              <a:t>Can I have ?</a:t>
            </a:r>
            <a:endParaRPr lang="en-GB" sz="3600" dirty="0">
              <a:solidFill>
                <a:schemeClr val="tx2"/>
              </a:solidFill>
              <a:latin typeface="Sassoon Penpals" panose="02000400000000000000" pitchFamily="50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70F30DA-5B18-97A0-FEED-90AE29D58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3"/>
            <a:ext cx="4765949" cy="3353476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rgbClr val="00B0F0"/>
                </a:solidFill>
                <a:latin typeface="Sassoon Penpals" panose="02000400000000000000" pitchFamily="50" charset="0"/>
              </a:rPr>
              <a:t>Ga </a:t>
            </a:r>
            <a:r>
              <a:rPr lang="en-US" sz="4000" dirty="0" err="1">
                <a:solidFill>
                  <a:srgbClr val="00B0F0"/>
                </a:solidFill>
                <a:latin typeface="Sassoon Penpals" panose="02000400000000000000" pitchFamily="50" charset="0"/>
              </a:rPr>
              <a:t>i</a:t>
            </a:r>
            <a:r>
              <a:rPr lang="en-US" sz="4000" dirty="0">
                <a:solidFill>
                  <a:srgbClr val="00B0F0"/>
                </a:solidFill>
                <a:latin typeface="Sassoon Penpals" panose="02000400000000000000" pitchFamily="50" charset="0"/>
              </a:rPr>
              <a:t> help </a:t>
            </a:r>
            <a:r>
              <a:rPr lang="en-US" sz="4000" dirty="0" err="1">
                <a:solidFill>
                  <a:srgbClr val="00B0F0"/>
                </a:solidFill>
                <a:latin typeface="Sassoon Penpals" panose="02000400000000000000" pitchFamily="50" charset="0"/>
              </a:rPr>
              <a:t>os</a:t>
            </a:r>
            <a:r>
              <a:rPr lang="en-US" sz="4000" dirty="0">
                <a:solidFill>
                  <a:srgbClr val="00B0F0"/>
                </a:solidFill>
                <a:latin typeface="Sassoon Penpals" panose="02000400000000000000" pitchFamily="50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Sassoon Penpals" panose="02000400000000000000" pitchFamily="50" charset="0"/>
              </a:rPr>
              <a:t>gwelwch</a:t>
            </a:r>
            <a:r>
              <a:rPr lang="en-US" sz="4000" dirty="0">
                <a:solidFill>
                  <a:srgbClr val="00B0F0"/>
                </a:solidFill>
                <a:latin typeface="Sassoon Penpals" panose="02000400000000000000" pitchFamily="50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Sassoon Penpals" panose="02000400000000000000" pitchFamily="50" charset="0"/>
              </a:rPr>
              <a:t>yn</a:t>
            </a:r>
            <a:r>
              <a:rPr lang="en-US" sz="4000" dirty="0">
                <a:solidFill>
                  <a:srgbClr val="00B0F0"/>
                </a:solidFill>
                <a:latin typeface="Sassoon Penpals" panose="02000400000000000000" pitchFamily="50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Sassoon Penpals" panose="02000400000000000000" pitchFamily="50" charset="0"/>
              </a:rPr>
              <a:t>dda</a:t>
            </a:r>
            <a:r>
              <a:rPr lang="en-US" sz="4000" dirty="0">
                <a:solidFill>
                  <a:srgbClr val="00B0F0"/>
                </a:solidFill>
                <a:latin typeface="Sassoon Penpals" panose="02000400000000000000" pitchFamily="50" charset="0"/>
              </a:rPr>
              <a:t>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526FC3D-1571-5172-4183-4404C6AF5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4492" y="1436914"/>
            <a:ext cx="4932981" cy="3288654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484E7B7-7903-ABA0-C595-061AFB30E2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99520" y="431916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72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98"/>
    </mc:Choice>
    <mc:Fallback xmlns="">
      <p:transition spd="slow" advTm="44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9696B4-E2DA-399B-56E8-B7E97EC1E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766330" cy="145405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Sassoon Penpals" panose="02000400000000000000" pitchFamily="50" charset="0"/>
              </a:rPr>
              <a:t>Ga </a:t>
            </a:r>
            <a:r>
              <a:rPr lang="en-US" sz="3600" dirty="0" err="1">
                <a:solidFill>
                  <a:schemeClr val="tx2"/>
                </a:solidFill>
                <a:latin typeface="Sassoon Penpals" panose="02000400000000000000" pitchFamily="50" charset="0"/>
              </a:rPr>
              <a:t>i</a:t>
            </a:r>
            <a:r>
              <a:rPr lang="en-US" sz="3600" dirty="0">
                <a:solidFill>
                  <a:schemeClr val="tx2"/>
                </a:solidFill>
                <a:latin typeface="Sassoon Penpals" panose="02000400000000000000" pitchFamily="50" charset="0"/>
              </a:rPr>
              <a:t> …?</a:t>
            </a:r>
            <a:br>
              <a:rPr lang="en-US" sz="3600" dirty="0">
                <a:solidFill>
                  <a:schemeClr val="tx2"/>
                </a:solidFill>
                <a:latin typeface="Sassoon Penpals" panose="02000400000000000000" pitchFamily="50" charset="0"/>
              </a:rPr>
            </a:br>
            <a:r>
              <a:rPr lang="en-US" sz="3600" dirty="0">
                <a:solidFill>
                  <a:schemeClr val="tx2"/>
                </a:solidFill>
                <a:latin typeface="Sassoon Penpals" panose="02000400000000000000" pitchFamily="50" charset="0"/>
              </a:rPr>
              <a:t>Can I have ?</a:t>
            </a:r>
            <a:endParaRPr lang="en-GB" sz="3600" dirty="0">
              <a:solidFill>
                <a:schemeClr val="tx2"/>
              </a:solidFill>
              <a:latin typeface="Sassoon Penpals" panose="02000400000000000000" pitchFamily="50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70F30DA-5B18-97A0-FEED-90AE29D58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3"/>
            <a:ext cx="4765949" cy="3353476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rgbClr val="00B0F0"/>
                </a:solidFill>
                <a:latin typeface="Sassoon Penpals" panose="02000400000000000000" pitchFamily="50" charset="0"/>
              </a:rPr>
              <a:t>Ga </a:t>
            </a:r>
            <a:r>
              <a:rPr lang="en-US" sz="4000" dirty="0" err="1">
                <a:solidFill>
                  <a:srgbClr val="00B0F0"/>
                </a:solidFill>
                <a:latin typeface="Sassoon Penpals" panose="02000400000000000000" pitchFamily="50" charset="0"/>
              </a:rPr>
              <a:t>i</a:t>
            </a:r>
            <a:r>
              <a:rPr lang="en-US" sz="4000" dirty="0">
                <a:solidFill>
                  <a:srgbClr val="00B0F0"/>
                </a:solidFill>
                <a:latin typeface="Sassoon Penpals" panose="02000400000000000000" pitchFamily="50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Sassoon Penpals" panose="02000400000000000000" pitchFamily="50" charset="0"/>
              </a:rPr>
              <a:t>glud</a:t>
            </a:r>
            <a:r>
              <a:rPr lang="en-US" sz="4000" dirty="0">
                <a:solidFill>
                  <a:srgbClr val="00B0F0"/>
                </a:solidFill>
                <a:latin typeface="Sassoon Penpals" panose="02000400000000000000" pitchFamily="50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Sassoon Penpals" panose="02000400000000000000" pitchFamily="50" charset="0"/>
              </a:rPr>
              <a:t>os</a:t>
            </a:r>
            <a:r>
              <a:rPr lang="en-US" sz="4000" dirty="0">
                <a:solidFill>
                  <a:srgbClr val="00B0F0"/>
                </a:solidFill>
                <a:latin typeface="Sassoon Penpals" panose="02000400000000000000" pitchFamily="50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Sassoon Penpals" panose="02000400000000000000" pitchFamily="50" charset="0"/>
              </a:rPr>
              <a:t>gwelwch</a:t>
            </a:r>
            <a:r>
              <a:rPr lang="en-US" sz="4000" dirty="0">
                <a:solidFill>
                  <a:srgbClr val="00B0F0"/>
                </a:solidFill>
                <a:latin typeface="Sassoon Penpals" panose="02000400000000000000" pitchFamily="50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Sassoon Penpals" panose="02000400000000000000" pitchFamily="50" charset="0"/>
              </a:rPr>
              <a:t>yn</a:t>
            </a:r>
            <a:r>
              <a:rPr lang="en-US" sz="4000" dirty="0">
                <a:solidFill>
                  <a:srgbClr val="00B0F0"/>
                </a:solidFill>
                <a:latin typeface="Sassoon Penpals" panose="02000400000000000000" pitchFamily="50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Sassoon Penpals" panose="02000400000000000000" pitchFamily="50" charset="0"/>
              </a:rPr>
              <a:t>dda</a:t>
            </a:r>
            <a:r>
              <a:rPr lang="en-US" sz="4000" dirty="0">
                <a:solidFill>
                  <a:srgbClr val="00B0F0"/>
                </a:solidFill>
                <a:latin typeface="Sassoon Penpals" panose="02000400000000000000" pitchFamily="50" charset="0"/>
              </a:rPr>
              <a:t>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B6F3329-B5A3-2626-7FA9-7AD16D5243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4988" y="1826516"/>
            <a:ext cx="4518550" cy="3948643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64313A0-0826-FE14-FAEF-C8DAB3E12A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4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23"/>
    </mc:Choice>
    <mc:Fallback xmlns="">
      <p:transition spd="slow" advTm="55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9696B4-E2DA-399B-56E8-B7E97EC1E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766330" cy="145405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Sassoon Penpals" panose="02000400000000000000" pitchFamily="50" charset="0"/>
              </a:rPr>
              <a:t>Ga </a:t>
            </a:r>
            <a:r>
              <a:rPr lang="en-US" sz="3600" dirty="0" err="1">
                <a:solidFill>
                  <a:schemeClr val="tx2"/>
                </a:solidFill>
                <a:latin typeface="Sassoon Penpals" panose="02000400000000000000" pitchFamily="50" charset="0"/>
              </a:rPr>
              <a:t>i</a:t>
            </a:r>
            <a:r>
              <a:rPr lang="en-US" sz="3600" dirty="0">
                <a:solidFill>
                  <a:schemeClr val="tx2"/>
                </a:solidFill>
                <a:latin typeface="Sassoon Penpals" panose="02000400000000000000" pitchFamily="50" charset="0"/>
              </a:rPr>
              <a:t> …?</a:t>
            </a:r>
            <a:br>
              <a:rPr lang="en-US" sz="3600" dirty="0">
                <a:solidFill>
                  <a:schemeClr val="tx2"/>
                </a:solidFill>
                <a:latin typeface="Sassoon Penpals" panose="02000400000000000000" pitchFamily="50" charset="0"/>
              </a:rPr>
            </a:br>
            <a:r>
              <a:rPr lang="en-US" sz="3600" dirty="0">
                <a:solidFill>
                  <a:schemeClr val="tx2"/>
                </a:solidFill>
                <a:latin typeface="Sassoon Penpals" panose="02000400000000000000" pitchFamily="50" charset="0"/>
              </a:rPr>
              <a:t>Can I have ?</a:t>
            </a:r>
            <a:endParaRPr lang="en-GB" sz="3600" dirty="0">
              <a:solidFill>
                <a:schemeClr val="tx2"/>
              </a:solidFill>
              <a:latin typeface="Sassoon Penpals" panose="02000400000000000000" pitchFamily="50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70F30DA-5B18-97A0-FEED-90AE29D58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3"/>
            <a:ext cx="4765949" cy="3353476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rgbClr val="00B0F0"/>
                </a:solidFill>
                <a:latin typeface="Sassoon Penpals" panose="02000400000000000000" pitchFamily="50" charset="0"/>
              </a:rPr>
              <a:t>Ga </a:t>
            </a:r>
            <a:r>
              <a:rPr lang="en-US" sz="4000" dirty="0" err="1">
                <a:solidFill>
                  <a:srgbClr val="00B0F0"/>
                </a:solidFill>
                <a:latin typeface="Sassoon Penpals" panose="02000400000000000000" pitchFamily="50" charset="0"/>
              </a:rPr>
              <a:t>i</a:t>
            </a:r>
            <a:r>
              <a:rPr lang="en-US" sz="4000" dirty="0">
                <a:solidFill>
                  <a:srgbClr val="00B0F0"/>
                </a:solidFill>
                <a:latin typeface="Sassoon Penpals" panose="02000400000000000000" pitchFamily="50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Sassoon Penpals" panose="02000400000000000000" pitchFamily="50" charset="0"/>
              </a:rPr>
              <a:t>bensil</a:t>
            </a:r>
            <a:r>
              <a:rPr lang="en-US" sz="4000" dirty="0">
                <a:solidFill>
                  <a:srgbClr val="00B0F0"/>
                </a:solidFill>
                <a:latin typeface="Sassoon Penpals" panose="02000400000000000000" pitchFamily="50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Sassoon Penpals" panose="02000400000000000000" pitchFamily="50" charset="0"/>
              </a:rPr>
              <a:t>os</a:t>
            </a:r>
            <a:r>
              <a:rPr lang="en-US" sz="4000" dirty="0">
                <a:solidFill>
                  <a:srgbClr val="00B0F0"/>
                </a:solidFill>
                <a:latin typeface="Sassoon Penpals" panose="02000400000000000000" pitchFamily="50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Sassoon Penpals" panose="02000400000000000000" pitchFamily="50" charset="0"/>
              </a:rPr>
              <a:t>gwelwch</a:t>
            </a:r>
            <a:r>
              <a:rPr lang="en-US" sz="4000" dirty="0">
                <a:solidFill>
                  <a:srgbClr val="00B0F0"/>
                </a:solidFill>
                <a:latin typeface="Sassoon Penpals" panose="02000400000000000000" pitchFamily="50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Sassoon Penpals" panose="02000400000000000000" pitchFamily="50" charset="0"/>
              </a:rPr>
              <a:t>yn</a:t>
            </a:r>
            <a:r>
              <a:rPr lang="en-US" sz="4000" dirty="0">
                <a:solidFill>
                  <a:srgbClr val="00B0F0"/>
                </a:solidFill>
                <a:latin typeface="Sassoon Penpals" panose="02000400000000000000" pitchFamily="50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Sassoon Penpals" panose="02000400000000000000" pitchFamily="50" charset="0"/>
              </a:rPr>
              <a:t>dda</a:t>
            </a:r>
            <a:r>
              <a:rPr lang="en-US" sz="4000" dirty="0">
                <a:solidFill>
                  <a:srgbClr val="00B0F0"/>
                </a:solidFill>
                <a:latin typeface="Sassoon Penpals" panose="02000400000000000000" pitchFamily="50" charset="0"/>
              </a:rPr>
              <a:t>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F281145-14B6-2C4C-CECA-E1CE75825A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2164290"/>
            <a:ext cx="3584122" cy="3610869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A28FC60-F2EE-3C98-2436-462CB907AF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47114" y="59975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07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87"/>
    </mc:Choice>
    <mc:Fallback xmlns="">
      <p:transition spd="slow" advTm="59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1403</TotalTime>
  <Words>84</Words>
  <Application>Microsoft Office PowerPoint</Application>
  <PresentationFormat>Widescreen</PresentationFormat>
  <Paragraphs>11</Paragraphs>
  <Slides>6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Sassoon Penpals</vt:lpstr>
      <vt:lpstr>Office Theme</vt:lpstr>
      <vt:lpstr>Siarad Serennog</vt:lpstr>
      <vt:lpstr>Ga i ? Can I have?</vt:lpstr>
      <vt:lpstr>Ga i …? Can I have ?</vt:lpstr>
      <vt:lpstr>Ga i …? Can I have ?</vt:lpstr>
      <vt:lpstr>Ga i …? Can I have ?</vt:lpstr>
      <vt:lpstr>Ga i …? Can I have ?</vt:lpstr>
    </vt:vector>
  </TitlesOfParts>
  <Company>WCBC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Siarad Serennog</dc:title>
  <dc:creator>J Wright (All Saints VA Primary School)</dc:creator>
  <cp:lastModifiedBy>J Wright (All Saints VA Primary School)</cp:lastModifiedBy>
  <cp:revision>2</cp:revision>
  <dcterms:created xsi:type="dcterms:W3CDTF">2024-12-02T14:26:44Z</dcterms:created>
  <dcterms:modified xsi:type="dcterms:W3CDTF">2024-12-03T14:07:05Z</dcterms:modified>
</cp:coreProperties>
</file>